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00" r:id="rId3"/>
    <p:sldId id="301" r:id="rId4"/>
    <p:sldId id="306" r:id="rId5"/>
    <p:sldId id="307" r:id="rId6"/>
    <p:sldId id="308" r:id="rId7"/>
    <p:sldId id="303" r:id="rId8"/>
    <p:sldId id="304" r:id="rId9"/>
    <p:sldId id="299" r:id="rId10"/>
    <p:sldId id="289" r:id="rId11"/>
    <p:sldId id="305" r:id="rId12"/>
    <p:sldId id="297" r:id="rId13"/>
    <p:sldId id="291" r:id="rId14"/>
    <p:sldId id="288" r:id="rId15"/>
    <p:sldId id="286" r:id="rId16"/>
    <p:sldId id="284" r:id="rId17"/>
    <p:sldId id="285" r:id="rId18"/>
    <p:sldId id="302" r:id="rId19"/>
    <p:sldId id="259" r:id="rId20"/>
    <p:sldId id="260" r:id="rId21"/>
    <p:sldId id="290" r:id="rId22"/>
    <p:sldId id="265" r:id="rId23"/>
    <p:sldId id="261" r:id="rId24"/>
    <p:sldId id="287" r:id="rId25"/>
    <p:sldId id="262" r:id="rId26"/>
    <p:sldId id="263" r:id="rId27"/>
    <p:sldId id="264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6" r:id="rId37"/>
    <p:sldId id="282" r:id="rId38"/>
    <p:sldId id="283" r:id="rId39"/>
    <p:sldId id="292" r:id="rId40"/>
    <p:sldId id="293" r:id="rId41"/>
    <p:sldId id="294" r:id="rId42"/>
    <p:sldId id="295" r:id="rId43"/>
    <p:sldId id="296" r:id="rId44"/>
    <p:sldId id="298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D1EA52-E7C1-46B9-B23C-68A3393348D8}" v="12" dt="2023-09-20T10:05:23.5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>
        <p:scale>
          <a:sx n="50" d="100"/>
          <a:sy n="50" d="100"/>
        </p:scale>
        <p:origin x="1244" y="3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cqueline Ryan" userId="8e20c61f15b29d08" providerId="LiveId" clId="{A3D1EA52-E7C1-46B9-B23C-68A3393348D8}"/>
    <pc:docChg chg="custSel addSld delSld modSld sldOrd">
      <pc:chgData name="Jacqueline Ryan" userId="8e20c61f15b29d08" providerId="LiveId" clId="{A3D1EA52-E7C1-46B9-B23C-68A3393348D8}" dt="2023-09-20T10:06:46.974" v="120" actId="47"/>
      <pc:docMkLst>
        <pc:docMk/>
      </pc:docMkLst>
      <pc:sldChg chg="ord">
        <pc:chgData name="Jacqueline Ryan" userId="8e20c61f15b29d08" providerId="LiveId" clId="{A3D1EA52-E7C1-46B9-B23C-68A3393348D8}" dt="2023-09-20T10:06:22.582" v="116"/>
        <pc:sldMkLst>
          <pc:docMk/>
          <pc:sldMk cId="2547358011" sldId="265"/>
        </pc:sldMkLst>
      </pc:sldChg>
      <pc:sldChg chg="ord">
        <pc:chgData name="Jacqueline Ryan" userId="8e20c61f15b29d08" providerId="LiveId" clId="{A3D1EA52-E7C1-46B9-B23C-68A3393348D8}" dt="2023-09-20T10:06:17.574" v="112"/>
        <pc:sldMkLst>
          <pc:docMk/>
          <pc:sldMk cId="2975867689" sldId="286"/>
        </pc:sldMkLst>
      </pc:sldChg>
      <pc:sldChg chg="ord">
        <pc:chgData name="Jacqueline Ryan" userId="8e20c61f15b29d08" providerId="LiveId" clId="{A3D1EA52-E7C1-46B9-B23C-68A3393348D8}" dt="2023-09-20T10:06:30.129" v="118"/>
        <pc:sldMkLst>
          <pc:docMk/>
          <pc:sldMk cId="4140496977" sldId="287"/>
        </pc:sldMkLst>
      </pc:sldChg>
      <pc:sldChg chg="ord">
        <pc:chgData name="Jacqueline Ryan" userId="8e20c61f15b29d08" providerId="LiveId" clId="{A3D1EA52-E7C1-46B9-B23C-68A3393348D8}" dt="2023-09-20T10:06:14.021" v="110"/>
        <pc:sldMkLst>
          <pc:docMk/>
          <pc:sldMk cId="1005817918" sldId="289"/>
        </pc:sldMkLst>
      </pc:sldChg>
      <pc:sldChg chg="ord">
        <pc:chgData name="Jacqueline Ryan" userId="8e20c61f15b29d08" providerId="LiveId" clId="{A3D1EA52-E7C1-46B9-B23C-68A3393348D8}" dt="2023-09-20T10:06:20.904" v="114"/>
        <pc:sldMkLst>
          <pc:docMk/>
          <pc:sldMk cId="575354808" sldId="290"/>
        </pc:sldMkLst>
      </pc:sldChg>
      <pc:sldChg chg="addSp delSp modSp new mod">
        <pc:chgData name="Jacqueline Ryan" userId="8e20c61f15b29d08" providerId="LiveId" clId="{A3D1EA52-E7C1-46B9-B23C-68A3393348D8}" dt="2023-09-20T09:56:24.603" v="7" actId="1076"/>
        <pc:sldMkLst>
          <pc:docMk/>
          <pc:sldMk cId="3034811792" sldId="300"/>
        </pc:sldMkLst>
        <pc:spChg chg="del">
          <ac:chgData name="Jacqueline Ryan" userId="8e20c61f15b29d08" providerId="LiveId" clId="{A3D1EA52-E7C1-46B9-B23C-68A3393348D8}" dt="2023-09-20T09:55:43.730" v="1" actId="931"/>
          <ac:spMkLst>
            <pc:docMk/>
            <pc:sldMk cId="3034811792" sldId="300"/>
            <ac:spMk id="3" creationId="{16B69A8E-E45D-9E39-7C67-9D10449028D2}"/>
          </ac:spMkLst>
        </pc:spChg>
        <pc:picChg chg="add mod">
          <ac:chgData name="Jacqueline Ryan" userId="8e20c61f15b29d08" providerId="LiveId" clId="{A3D1EA52-E7C1-46B9-B23C-68A3393348D8}" dt="2023-09-20T09:56:24.603" v="7" actId="1076"/>
          <ac:picMkLst>
            <pc:docMk/>
            <pc:sldMk cId="3034811792" sldId="300"/>
            <ac:picMk id="5" creationId="{7482088A-5AB9-7DFA-6E56-1FF35BD6CBA5}"/>
          </ac:picMkLst>
        </pc:picChg>
      </pc:sldChg>
      <pc:sldChg chg="addSp delSp modSp new mod">
        <pc:chgData name="Jacqueline Ryan" userId="8e20c61f15b29d08" providerId="LiveId" clId="{A3D1EA52-E7C1-46B9-B23C-68A3393348D8}" dt="2023-09-20T09:57:15.198" v="11" actId="14100"/>
        <pc:sldMkLst>
          <pc:docMk/>
          <pc:sldMk cId="2783161887" sldId="301"/>
        </pc:sldMkLst>
        <pc:spChg chg="del">
          <ac:chgData name="Jacqueline Ryan" userId="8e20c61f15b29d08" providerId="LiveId" clId="{A3D1EA52-E7C1-46B9-B23C-68A3393348D8}" dt="2023-09-20T09:57:07.894" v="9" actId="931"/>
          <ac:spMkLst>
            <pc:docMk/>
            <pc:sldMk cId="2783161887" sldId="301"/>
            <ac:spMk id="3" creationId="{264C41BD-C3C7-376E-A195-97DDA98BF417}"/>
          </ac:spMkLst>
        </pc:spChg>
        <pc:picChg chg="add mod">
          <ac:chgData name="Jacqueline Ryan" userId="8e20c61f15b29d08" providerId="LiveId" clId="{A3D1EA52-E7C1-46B9-B23C-68A3393348D8}" dt="2023-09-20T09:57:15.198" v="11" actId="14100"/>
          <ac:picMkLst>
            <pc:docMk/>
            <pc:sldMk cId="2783161887" sldId="301"/>
            <ac:picMk id="5" creationId="{A8D71CF3-DCFB-BF5A-F281-DC20FB2D2E70}"/>
          </ac:picMkLst>
        </pc:picChg>
      </pc:sldChg>
      <pc:sldChg chg="addSp delSp modSp new mod ord">
        <pc:chgData name="Jacqueline Ryan" userId="8e20c61f15b29d08" providerId="LiveId" clId="{A3D1EA52-E7C1-46B9-B23C-68A3393348D8}" dt="2023-09-20T10:05:55.712" v="106"/>
        <pc:sldMkLst>
          <pc:docMk/>
          <pc:sldMk cId="782802282" sldId="302"/>
        </pc:sldMkLst>
        <pc:spChg chg="del">
          <ac:chgData name="Jacqueline Ryan" userId="8e20c61f15b29d08" providerId="LiveId" clId="{A3D1EA52-E7C1-46B9-B23C-68A3393348D8}" dt="2023-09-20T09:58:14.323" v="22" actId="478"/>
          <ac:spMkLst>
            <pc:docMk/>
            <pc:sldMk cId="782802282" sldId="302"/>
            <ac:spMk id="2" creationId="{8FEE532C-CD73-F8F5-E7AE-DA030E98C629}"/>
          </ac:spMkLst>
        </pc:spChg>
        <pc:spChg chg="del">
          <ac:chgData name="Jacqueline Ryan" userId="8e20c61f15b29d08" providerId="LiveId" clId="{A3D1EA52-E7C1-46B9-B23C-68A3393348D8}" dt="2023-09-20T09:57:31.081" v="13" actId="931"/>
          <ac:spMkLst>
            <pc:docMk/>
            <pc:sldMk cId="782802282" sldId="302"/>
            <ac:spMk id="3" creationId="{17D1D363-8E6C-5E31-9762-6A2C510DB2EB}"/>
          </ac:spMkLst>
        </pc:spChg>
        <pc:picChg chg="add mod">
          <ac:chgData name="Jacqueline Ryan" userId="8e20c61f15b29d08" providerId="LiveId" clId="{A3D1EA52-E7C1-46B9-B23C-68A3393348D8}" dt="2023-09-20T10:03:57.794" v="81" actId="1076"/>
          <ac:picMkLst>
            <pc:docMk/>
            <pc:sldMk cId="782802282" sldId="302"/>
            <ac:picMk id="5" creationId="{469F7597-F193-32B4-5453-1C1F76F778A6}"/>
          </ac:picMkLst>
        </pc:picChg>
        <pc:picChg chg="add del mod">
          <ac:chgData name="Jacqueline Ryan" userId="8e20c61f15b29d08" providerId="LiveId" clId="{A3D1EA52-E7C1-46B9-B23C-68A3393348D8}" dt="2023-09-20T10:03:46.654" v="77" actId="478"/>
          <ac:picMkLst>
            <pc:docMk/>
            <pc:sldMk cId="782802282" sldId="302"/>
            <ac:picMk id="7" creationId="{E47C5D20-D8CF-35BD-8110-8F21D6BCF0B4}"/>
          </ac:picMkLst>
        </pc:picChg>
      </pc:sldChg>
      <pc:sldChg chg="addSp delSp modSp new mod">
        <pc:chgData name="Jacqueline Ryan" userId="8e20c61f15b29d08" providerId="LiveId" clId="{A3D1EA52-E7C1-46B9-B23C-68A3393348D8}" dt="2023-09-20T10:03:41.102" v="76" actId="1076"/>
        <pc:sldMkLst>
          <pc:docMk/>
          <pc:sldMk cId="2394929430" sldId="303"/>
        </pc:sldMkLst>
        <pc:spChg chg="del">
          <ac:chgData name="Jacqueline Ryan" userId="8e20c61f15b29d08" providerId="LiveId" clId="{A3D1EA52-E7C1-46B9-B23C-68A3393348D8}" dt="2023-09-20T10:03:30.824" v="71" actId="478"/>
          <ac:spMkLst>
            <pc:docMk/>
            <pc:sldMk cId="2394929430" sldId="303"/>
            <ac:spMk id="2" creationId="{1B1AE543-E20A-9C50-7894-FCC119C8FECB}"/>
          </ac:spMkLst>
        </pc:spChg>
        <pc:spChg chg="del">
          <ac:chgData name="Jacqueline Ryan" userId="8e20c61f15b29d08" providerId="LiveId" clId="{A3D1EA52-E7C1-46B9-B23C-68A3393348D8}" dt="2023-09-20T09:59:01.676" v="30" actId="931"/>
          <ac:spMkLst>
            <pc:docMk/>
            <pc:sldMk cId="2394929430" sldId="303"/>
            <ac:spMk id="3" creationId="{874D75A1-1E91-FB83-373B-919815BC9753}"/>
          </ac:spMkLst>
        </pc:spChg>
        <pc:spChg chg="add del mod">
          <ac:chgData name="Jacqueline Ryan" userId="8e20c61f15b29d08" providerId="LiveId" clId="{A3D1EA52-E7C1-46B9-B23C-68A3393348D8}" dt="2023-09-20T10:03:29.872" v="70" actId="478"/>
          <ac:spMkLst>
            <pc:docMk/>
            <pc:sldMk cId="2394929430" sldId="303"/>
            <ac:spMk id="9" creationId="{3C0453F8-73F8-8F9B-7FFE-0967F03D97AA}"/>
          </ac:spMkLst>
        </pc:spChg>
        <pc:picChg chg="add del mod">
          <ac:chgData name="Jacqueline Ryan" userId="8e20c61f15b29d08" providerId="LiveId" clId="{A3D1EA52-E7C1-46B9-B23C-68A3393348D8}" dt="2023-09-20T10:02:55.933" v="69" actId="478"/>
          <ac:picMkLst>
            <pc:docMk/>
            <pc:sldMk cId="2394929430" sldId="303"/>
            <ac:picMk id="5" creationId="{BBB100AE-079B-B922-533E-AE0EA460E018}"/>
          </ac:picMkLst>
        </pc:picChg>
        <pc:picChg chg="add mod">
          <ac:chgData name="Jacqueline Ryan" userId="8e20c61f15b29d08" providerId="LiveId" clId="{A3D1EA52-E7C1-46B9-B23C-68A3393348D8}" dt="2023-09-20T10:03:41.102" v="76" actId="1076"/>
          <ac:picMkLst>
            <pc:docMk/>
            <pc:sldMk cId="2394929430" sldId="303"/>
            <ac:picMk id="7" creationId="{552C4900-5C65-AF2B-31C8-E50DB3391E48}"/>
          </ac:picMkLst>
        </pc:picChg>
      </pc:sldChg>
      <pc:sldChg chg="addSp delSp modSp new mod">
        <pc:chgData name="Jacqueline Ryan" userId="8e20c61f15b29d08" providerId="LiveId" clId="{A3D1EA52-E7C1-46B9-B23C-68A3393348D8}" dt="2023-09-20T10:02:48.861" v="68" actId="478"/>
        <pc:sldMkLst>
          <pc:docMk/>
          <pc:sldMk cId="1609851206" sldId="304"/>
        </pc:sldMkLst>
        <pc:spChg chg="del">
          <ac:chgData name="Jacqueline Ryan" userId="8e20c61f15b29d08" providerId="LiveId" clId="{A3D1EA52-E7C1-46B9-B23C-68A3393348D8}" dt="2023-09-20T10:00:38.136" v="41" actId="931"/>
          <ac:spMkLst>
            <pc:docMk/>
            <pc:sldMk cId="1609851206" sldId="304"/>
            <ac:spMk id="3" creationId="{21F2B12D-802E-3F18-03E8-BF1A1EA6F659}"/>
          </ac:spMkLst>
        </pc:spChg>
        <pc:spChg chg="add del mod">
          <ac:chgData name="Jacqueline Ryan" userId="8e20c61f15b29d08" providerId="LiveId" clId="{A3D1EA52-E7C1-46B9-B23C-68A3393348D8}" dt="2023-09-20T10:02:48.861" v="68" actId="478"/>
          <ac:spMkLst>
            <pc:docMk/>
            <pc:sldMk cId="1609851206" sldId="304"/>
            <ac:spMk id="9" creationId="{F1EA766A-9F5F-4028-0EA6-C081172F1F01}"/>
          </ac:spMkLst>
        </pc:spChg>
        <pc:picChg chg="add del mod">
          <ac:chgData name="Jacqueline Ryan" userId="8e20c61f15b29d08" providerId="LiveId" clId="{A3D1EA52-E7C1-46B9-B23C-68A3393348D8}" dt="2023-09-20T10:02:24.915" v="59" actId="478"/>
          <ac:picMkLst>
            <pc:docMk/>
            <pc:sldMk cId="1609851206" sldId="304"/>
            <ac:picMk id="5" creationId="{6ECF49D2-8FA6-FCD6-073E-6FEA8BD52124}"/>
          </ac:picMkLst>
        </pc:picChg>
        <pc:picChg chg="add mod">
          <ac:chgData name="Jacqueline Ryan" userId="8e20c61f15b29d08" providerId="LiveId" clId="{A3D1EA52-E7C1-46B9-B23C-68A3393348D8}" dt="2023-09-20T10:02:44.816" v="67" actId="1076"/>
          <ac:picMkLst>
            <pc:docMk/>
            <pc:sldMk cId="1609851206" sldId="304"/>
            <ac:picMk id="7" creationId="{56373ED2-7A2D-9631-115E-F704A3DE5991}"/>
          </ac:picMkLst>
        </pc:picChg>
      </pc:sldChg>
      <pc:sldChg chg="addSp delSp modSp new mod ord">
        <pc:chgData name="Jacqueline Ryan" userId="8e20c61f15b29d08" providerId="LiveId" clId="{A3D1EA52-E7C1-46B9-B23C-68A3393348D8}" dt="2023-09-20T10:06:11.712" v="108"/>
        <pc:sldMkLst>
          <pc:docMk/>
          <pc:sldMk cId="839597633" sldId="305"/>
        </pc:sldMkLst>
        <pc:spChg chg="del">
          <ac:chgData name="Jacqueline Ryan" userId="8e20c61f15b29d08" providerId="LiveId" clId="{A3D1EA52-E7C1-46B9-B23C-68A3393348D8}" dt="2023-09-20T10:01:16.979" v="52" actId="931"/>
          <ac:spMkLst>
            <pc:docMk/>
            <pc:sldMk cId="839597633" sldId="305"/>
            <ac:spMk id="3" creationId="{E9FA45DB-5BF9-F89F-D4C7-693D578318AB}"/>
          </ac:spMkLst>
        </pc:spChg>
        <pc:picChg chg="add mod">
          <ac:chgData name="Jacqueline Ryan" userId="8e20c61f15b29d08" providerId="LiveId" clId="{A3D1EA52-E7C1-46B9-B23C-68A3393348D8}" dt="2023-09-20T10:01:52.384" v="58" actId="1076"/>
          <ac:picMkLst>
            <pc:docMk/>
            <pc:sldMk cId="839597633" sldId="305"/>
            <ac:picMk id="5" creationId="{CA24C87A-8BD7-E02D-CDDD-C91D389C869E}"/>
          </ac:picMkLst>
        </pc:picChg>
      </pc:sldChg>
      <pc:sldChg chg="addSp delSp modSp new mod">
        <pc:chgData name="Jacqueline Ryan" userId="8e20c61f15b29d08" providerId="LiveId" clId="{A3D1EA52-E7C1-46B9-B23C-68A3393348D8}" dt="2023-09-20T10:04:26.732" v="89" actId="1076"/>
        <pc:sldMkLst>
          <pc:docMk/>
          <pc:sldMk cId="2547373126" sldId="306"/>
        </pc:sldMkLst>
        <pc:spChg chg="del">
          <ac:chgData name="Jacqueline Ryan" userId="8e20c61f15b29d08" providerId="LiveId" clId="{A3D1EA52-E7C1-46B9-B23C-68A3393348D8}" dt="2023-09-20T10:04:17.200" v="86" actId="478"/>
          <ac:spMkLst>
            <pc:docMk/>
            <pc:sldMk cId="2547373126" sldId="306"/>
            <ac:spMk id="2" creationId="{E0288525-27E1-40EF-FEEF-81FD1BA35DF1}"/>
          </ac:spMkLst>
        </pc:spChg>
        <pc:spChg chg="del">
          <ac:chgData name="Jacqueline Ryan" userId="8e20c61f15b29d08" providerId="LiveId" clId="{A3D1EA52-E7C1-46B9-B23C-68A3393348D8}" dt="2023-09-20T10:04:10.290" v="83" actId="931"/>
          <ac:spMkLst>
            <pc:docMk/>
            <pc:sldMk cId="2547373126" sldId="306"/>
            <ac:spMk id="3" creationId="{B18B3E15-C948-73A8-CE50-C3F828603B57}"/>
          </ac:spMkLst>
        </pc:spChg>
        <pc:picChg chg="add mod">
          <ac:chgData name="Jacqueline Ryan" userId="8e20c61f15b29d08" providerId="LiveId" clId="{A3D1EA52-E7C1-46B9-B23C-68A3393348D8}" dt="2023-09-20T10:04:26.732" v="89" actId="1076"/>
          <ac:picMkLst>
            <pc:docMk/>
            <pc:sldMk cId="2547373126" sldId="306"/>
            <ac:picMk id="5" creationId="{225797A9-4731-7D4F-B674-B2148A02B640}"/>
          </ac:picMkLst>
        </pc:picChg>
      </pc:sldChg>
      <pc:sldChg chg="addSp delSp modSp new mod">
        <pc:chgData name="Jacqueline Ryan" userId="8e20c61f15b29d08" providerId="LiveId" clId="{A3D1EA52-E7C1-46B9-B23C-68A3393348D8}" dt="2023-09-20T10:05:08.489" v="97" actId="688"/>
        <pc:sldMkLst>
          <pc:docMk/>
          <pc:sldMk cId="3888966075" sldId="307"/>
        </pc:sldMkLst>
        <pc:spChg chg="del">
          <ac:chgData name="Jacqueline Ryan" userId="8e20c61f15b29d08" providerId="LiveId" clId="{A3D1EA52-E7C1-46B9-B23C-68A3393348D8}" dt="2023-09-20T10:04:52.665" v="92" actId="478"/>
          <ac:spMkLst>
            <pc:docMk/>
            <pc:sldMk cId="3888966075" sldId="307"/>
            <ac:spMk id="2" creationId="{1B8A122C-F25A-EEAB-D9F6-561EBC0B0A2D}"/>
          </ac:spMkLst>
        </pc:spChg>
        <pc:spChg chg="del">
          <ac:chgData name="Jacqueline Ryan" userId="8e20c61f15b29d08" providerId="LiveId" clId="{A3D1EA52-E7C1-46B9-B23C-68A3393348D8}" dt="2023-09-20T10:04:48.579" v="91" actId="931"/>
          <ac:spMkLst>
            <pc:docMk/>
            <pc:sldMk cId="3888966075" sldId="307"/>
            <ac:spMk id="3" creationId="{B78EBF06-E593-26B7-5633-454EB19DB07F}"/>
          </ac:spMkLst>
        </pc:spChg>
        <pc:picChg chg="add mod">
          <ac:chgData name="Jacqueline Ryan" userId="8e20c61f15b29d08" providerId="LiveId" clId="{A3D1EA52-E7C1-46B9-B23C-68A3393348D8}" dt="2023-09-20T10:05:08.489" v="97" actId="688"/>
          <ac:picMkLst>
            <pc:docMk/>
            <pc:sldMk cId="3888966075" sldId="307"/>
            <ac:picMk id="5" creationId="{2B9A87EE-6EA8-918C-0F72-4589931408B6}"/>
          </ac:picMkLst>
        </pc:picChg>
      </pc:sldChg>
      <pc:sldChg chg="addSp delSp modSp new mod">
        <pc:chgData name="Jacqueline Ryan" userId="8e20c61f15b29d08" providerId="LiveId" clId="{A3D1EA52-E7C1-46B9-B23C-68A3393348D8}" dt="2023-09-20T10:05:35.582" v="104" actId="1076"/>
        <pc:sldMkLst>
          <pc:docMk/>
          <pc:sldMk cId="2001524494" sldId="308"/>
        </pc:sldMkLst>
        <pc:spChg chg="del">
          <ac:chgData name="Jacqueline Ryan" userId="8e20c61f15b29d08" providerId="LiveId" clId="{A3D1EA52-E7C1-46B9-B23C-68A3393348D8}" dt="2023-09-20T10:05:26.399" v="100" actId="478"/>
          <ac:spMkLst>
            <pc:docMk/>
            <pc:sldMk cId="2001524494" sldId="308"/>
            <ac:spMk id="2" creationId="{3D9B6E92-78D5-9170-976A-497FB550ED10}"/>
          </ac:spMkLst>
        </pc:spChg>
        <pc:spChg chg="del">
          <ac:chgData name="Jacqueline Ryan" userId="8e20c61f15b29d08" providerId="LiveId" clId="{A3D1EA52-E7C1-46B9-B23C-68A3393348D8}" dt="2023-09-20T10:05:23.553" v="99" actId="931"/>
          <ac:spMkLst>
            <pc:docMk/>
            <pc:sldMk cId="2001524494" sldId="308"/>
            <ac:spMk id="3" creationId="{CE0AEAB5-C285-9B72-48D3-E704F895524E}"/>
          </ac:spMkLst>
        </pc:spChg>
        <pc:picChg chg="add mod">
          <ac:chgData name="Jacqueline Ryan" userId="8e20c61f15b29d08" providerId="LiveId" clId="{A3D1EA52-E7C1-46B9-B23C-68A3393348D8}" dt="2023-09-20T10:05:35.582" v="104" actId="1076"/>
          <ac:picMkLst>
            <pc:docMk/>
            <pc:sldMk cId="2001524494" sldId="308"/>
            <ac:picMk id="5" creationId="{4EDDDC5B-E4BF-E450-DFD1-33E61768B80A}"/>
          </ac:picMkLst>
        </pc:picChg>
      </pc:sldChg>
      <pc:sldChg chg="new del">
        <pc:chgData name="Jacqueline Ryan" userId="8e20c61f15b29d08" providerId="LiveId" clId="{A3D1EA52-E7C1-46B9-B23C-68A3393348D8}" dt="2023-09-20T10:06:46.974" v="120" actId="47"/>
        <pc:sldMkLst>
          <pc:docMk/>
          <pc:sldMk cId="2799485821" sldId="30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60F96-7AB4-2242-F4DD-329A60A12C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0CF9BC-B2C0-7A54-DD42-BE068E1A2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1EA55-32AD-E355-2295-18C457248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245B-5228-4B41-AAEC-8398DC7AC145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9ACB1A-1816-7514-292A-5C0A5DF97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9A47E-1AE5-8098-0E09-DB11CE434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1093-1253-482B-AB4E-FAED8990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0262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A2108-E83C-BBE4-98FE-C8D81867D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F6B698-EE86-8DC1-936A-B7D64C45D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AC499-CC94-EED5-0B32-175DB2A5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245B-5228-4B41-AAEC-8398DC7AC145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281B88-9204-E6C5-7250-C0A1769C3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DC326-7AC8-F26B-904B-4D5CDF0E7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1093-1253-482B-AB4E-FAED8990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0055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2AB4B-AEA7-6C13-0783-1A8302108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0A84CD-4B41-7B37-9DFD-9421549E3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CCBE7-B063-0BD8-1AB1-D2AC419DB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245B-5228-4B41-AAEC-8398DC7AC145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F1AF0-6127-E6F5-FB51-2CE30524D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642FC9-511B-EF22-6112-D25C72DC8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1093-1253-482B-AB4E-FAED8990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780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1F66A-4322-9763-6ED6-592548A2E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D1B0CC-3EF3-E472-3E02-0E372EBD61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5F14B-2802-6A64-5D59-E7E24F736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245B-5228-4B41-AAEC-8398DC7AC145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B1525A-6CBB-E919-8DC3-C91E575F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7DCC48-5477-CD53-EF6C-214906FC9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1093-1253-482B-AB4E-FAED8990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414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AC908-2228-5143-E274-5F92654B7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C129CF-3694-E35F-AD73-A729098D2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91C62-220A-D459-1026-155BCE8BA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245B-5228-4B41-AAEC-8398DC7AC145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7C0CE-87F8-96BD-9E89-47E721005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DB6DDF-EC71-C1E9-9FF7-7E4D87C9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1093-1253-482B-AB4E-FAED8990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876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9EA42-4F3B-DF35-C23E-D66B56D73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FFC6A-7D8E-6A6F-CF0F-361F74634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0E7B7-579D-696C-5902-5DEE6B9603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5C69ED-1672-BE49-A662-43BC468E3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245B-5228-4B41-AAEC-8398DC7AC145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516CA0-5F82-5DA5-19EE-CA0574C1BD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5ECCB6-83F4-474A-0FF9-C134E05E4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1093-1253-482B-AB4E-FAED8990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950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90E19-AC7D-521C-7C9B-E266CF16C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9E465E-C747-426A-C79C-6615AF9CA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330C0A-26AA-0463-9811-A7C2EEB2B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FE7409-C95B-7167-72EF-B5661831C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7A08C5-E13C-2E3C-3AA8-CEE5A8AAE8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173F77-C76A-71EC-2ED4-8C514A114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245B-5228-4B41-AAEC-8398DC7AC145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6FAE15-DD4E-0F43-E365-84EEDF402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051ECF-73CE-0FEF-58A6-FC7F1209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1093-1253-482B-AB4E-FAED8990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987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98E6-6070-EF7F-7E16-43335C15E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3F70D2-4D92-82D2-BC7F-68AB72C88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245B-5228-4B41-AAEC-8398DC7AC145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6FBD9C-8B72-2895-ECED-479F8911D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E4EC9-31BF-0E00-09F3-1CC9ADC54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1093-1253-482B-AB4E-FAED8990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824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DB400F-BAF5-0B84-FBE1-2E6FD957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245B-5228-4B41-AAEC-8398DC7AC145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FE47C7-78A4-5751-6F06-2920B264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83ED4-2E40-48EB-DDD2-5DCA37F25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1093-1253-482B-AB4E-FAED8990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6524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D1006-C1A3-AB40-7BDA-0DB3C5B807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938D8-FD0A-A49B-082A-AC4921672C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8328BD-4E4F-F2D4-C083-395C1C5793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B1BF22-455D-5108-52EB-C63AAD466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245B-5228-4B41-AAEC-8398DC7AC145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CBC7F-4FF2-7313-9B67-4B43CA826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7C596-E0A4-234B-FF77-B8608099C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1093-1253-482B-AB4E-FAED8990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7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1E16D-8C53-EA62-74FC-50E3AD296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DF5526-790A-9CBE-8811-104F92D44D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7A7C2-1F92-AE16-B35B-6B0C79C8F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E41BC4-5339-7C3B-DC15-A12D4FC22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2245B-5228-4B41-AAEC-8398DC7AC145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2E9ECA-4D45-30ED-BC91-989A32661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968A3-DECE-547D-653B-E9791061A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E41093-1253-482B-AB4E-FAED8990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370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16D577-D49D-4E3C-0131-54E9F1B4C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874ABF-46D4-BD67-09C7-10F161997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FD01-7F83-2EA2-6159-BF54F0BEF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2245B-5228-4B41-AAEC-8398DC7AC145}" type="datetimeFigureOut">
              <a:rPr lang="en-GB" smtClean="0"/>
              <a:t>20/09/2023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90387-7797-6A80-2070-D7E96CD97B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30F39C-EC78-27D0-4E93-4C5D4F2E0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E41093-1253-482B-AB4E-FAED899033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024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No photo description available.">
            <a:extLst>
              <a:ext uri="{FF2B5EF4-FFF2-40B4-BE49-F238E27FC236}">
                <a16:creationId xmlns:a16="http://schemas.microsoft.com/office/drawing/2014/main" id="{07863875-2F34-EB69-A291-7D0BAC3156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6" b="362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16977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May be an image of food and indoor">
            <a:extLst>
              <a:ext uri="{FF2B5EF4-FFF2-40B4-BE49-F238E27FC236}">
                <a16:creationId xmlns:a16="http://schemas.microsoft.com/office/drawing/2014/main" id="{B9F07C0A-2FE6-93DA-8166-8148AD3C18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0" b="686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8179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5EFD5-4486-15A1-8D19-47DA05B01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asket of squashes&#10;&#10;Description automatically generated">
            <a:extLst>
              <a:ext uri="{FF2B5EF4-FFF2-40B4-BE49-F238E27FC236}">
                <a16:creationId xmlns:a16="http://schemas.microsoft.com/office/drawing/2014/main" id="{CA24C87A-8BD7-E02D-CDDD-C91D389C86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1" y="-2159001"/>
            <a:ext cx="9143998" cy="12192000"/>
          </a:xfrm>
        </p:spPr>
      </p:pic>
    </p:spTree>
    <p:extLst>
      <p:ext uri="{BB962C8B-B14F-4D97-AF65-F5344CB8AC3E}">
        <p14:creationId xmlns:p14="http://schemas.microsoft.com/office/powerpoint/2010/main" val="8395976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grass, outdoor object, farm machine, outdoor&#10;&#10;Description automatically generated">
            <a:extLst>
              <a:ext uri="{FF2B5EF4-FFF2-40B4-BE49-F238E27FC236}">
                <a16:creationId xmlns:a16="http://schemas.microsoft.com/office/drawing/2014/main" id="{633FDE43-451F-9017-901C-C89CDB613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66" b="84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563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May be an image of corn">
            <a:extLst>
              <a:ext uri="{FF2B5EF4-FFF2-40B4-BE49-F238E27FC236}">
                <a16:creationId xmlns:a16="http://schemas.microsoft.com/office/drawing/2014/main" id="{DC36F3CB-DA36-6012-67B0-361F206FDB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72" b="944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390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1BCFE5D9-9FC6-DCFC-68EA-50B91356B07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5" b="1227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0641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May be an image of food">
            <a:extLst>
              <a:ext uri="{FF2B5EF4-FFF2-40B4-BE49-F238E27FC236}">
                <a16:creationId xmlns:a16="http://schemas.microsoft.com/office/drawing/2014/main" id="{9942BEBF-560B-B020-47C5-96AD969BD60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32" b="968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5867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A bowl of apples&#10;&#10;Description automatically generated with low confidence">
            <a:extLst>
              <a:ext uri="{FF2B5EF4-FFF2-40B4-BE49-F238E27FC236}">
                <a16:creationId xmlns:a16="http://schemas.microsoft.com/office/drawing/2014/main" id="{5CB5B017-BB42-E89B-16AC-B6E5F99281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3" b="819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587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May be an image of dessert">
            <a:extLst>
              <a:ext uri="{FF2B5EF4-FFF2-40B4-BE49-F238E27FC236}">
                <a16:creationId xmlns:a16="http://schemas.microsoft.com/office/drawing/2014/main" id="{809F9B44-F964-ACF1-A50F-7461C878F7D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0" r="18564"/>
          <a:stretch/>
        </p:blipFill>
        <p:spPr bwMode="auto">
          <a:xfrm rot="5400000">
            <a:off x="2667641" y="-2666359"/>
            <a:ext cx="6856718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18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le of beets and carrots&#10;&#10;Description automatically generated">
            <a:extLst>
              <a:ext uri="{FF2B5EF4-FFF2-40B4-BE49-F238E27FC236}">
                <a16:creationId xmlns:a16="http://schemas.microsoft.com/office/drawing/2014/main" id="{469F7597-F193-32B4-5453-1C1F76F778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0" y="-2209801"/>
            <a:ext cx="9144000" cy="12192000"/>
          </a:xfrm>
        </p:spPr>
      </p:pic>
    </p:spTree>
    <p:extLst>
      <p:ext uri="{BB962C8B-B14F-4D97-AF65-F5344CB8AC3E}">
        <p14:creationId xmlns:p14="http://schemas.microsoft.com/office/powerpoint/2010/main" val="782802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6CAD467E-F7FC-3B9B-9D3C-C4BC3CD4146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2" b="713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5292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3B812-7B5C-A6E4-A7DC-F1E8E96A8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le of fruit with water droplets on it&#10;&#10;Description automatically generated">
            <a:extLst>
              <a:ext uri="{FF2B5EF4-FFF2-40B4-BE49-F238E27FC236}">
                <a16:creationId xmlns:a16="http://schemas.microsoft.com/office/drawing/2014/main" id="{7482088A-5AB9-7DFA-6E56-1FF35BD6C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4028"/>
            <a:ext cx="12283440" cy="9212580"/>
          </a:xfrm>
        </p:spPr>
      </p:pic>
    </p:spTree>
    <p:extLst>
      <p:ext uri="{BB962C8B-B14F-4D97-AF65-F5344CB8AC3E}">
        <p14:creationId xmlns:p14="http://schemas.microsoft.com/office/powerpoint/2010/main" val="3034811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May be an image of fruit and indoor">
            <a:extLst>
              <a:ext uri="{FF2B5EF4-FFF2-40B4-BE49-F238E27FC236}">
                <a16:creationId xmlns:a16="http://schemas.microsoft.com/office/drawing/2014/main" id="{5894CA76-43C3-B78A-7A0D-2467C71F3D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3" b="4740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924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50" name="Picture 2" descr="May be an image of fruit">
            <a:extLst>
              <a:ext uri="{FF2B5EF4-FFF2-40B4-BE49-F238E27FC236}">
                <a16:creationId xmlns:a16="http://schemas.microsoft.com/office/drawing/2014/main" id="{5ED96679-B877-4BF4-FE4E-ED59E2D0EF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36" b="807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354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3" name="Rectangle 92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218" name="Picture 2" descr="May be an image of nature">
            <a:extLst>
              <a:ext uri="{FF2B5EF4-FFF2-40B4-BE49-F238E27FC236}">
                <a16:creationId xmlns:a16="http://schemas.microsoft.com/office/drawing/2014/main" id="{887A2863-19F1-959A-E2E7-54793D9A01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86" b="1232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358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May be an image of fruit, flower and indoor">
            <a:extLst>
              <a:ext uri="{FF2B5EF4-FFF2-40B4-BE49-F238E27FC236}">
                <a16:creationId xmlns:a16="http://schemas.microsoft.com/office/drawing/2014/main" id="{A5379460-45A3-B99D-115D-CD8019D202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4" b="1680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921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May be an image of food and outdoors">
            <a:extLst>
              <a:ext uri="{FF2B5EF4-FFF2-40B4-BE49-F238E27FC236}">
                <a16:creationId xmlns:a16="http://schemas.microsoft.com/office/drawing/2014/main" id="{07ED17AA-E761-D2B1-54C1-16CFF9454B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6" r="10948"/>
          <a:stretch/>
        </p:blipFill>
        <p:spPr bwMode="auto">
          <a:xfrm rot="5400000">
            <a:off x="2667641" y="-2666359"/>
            <a:ext cx="6856718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04969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May be an image of strawberry">
            <a:extLst>
              <a:ext uri="{FF2B5EF4-FFF2-40B4-BE49-F238E27FC236}">
                <a16:creationId xmlns:a16="http://schemas.microsoft.com/office/drawing/2014/main" id="{384E62E4-130D-5CDA-98FE-A6CBFEB4C3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2" b="26838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665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May be an image of fruit">
            <a:extLst>
              <a:ext uri="{FF2B5EF4-FFF2-40B4-BE49-F238E27FC236}">
                <a16:creationId xmlns:a16="http://schemas.microsoft.com/office/drawing/2014/main" id="{DDCAD88E-C8AB-27EA-96D0-F47A6C9545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7" b="1781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608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9" name="Rectangle 819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194" name="Picture 2" descr="May be an image of food">
            <a:extLst>
              <a:ext uri="{FF2B5EF4-FFF2-40B4-BE49-F238E27FC236}">
                <a16:creationId xmlns:a16="http://schemas.microsoft.com/office/drawing/2014/main" id="{F1088D62-631A-0E3E-8FD0-5C9700D947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69" b="31252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3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102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42" name="Picture 2" descr="May be an image of fruit and nature">
            <a:extLst>
              <a:ext uri="{FF2B5EF4-FFF2-40B4-BE49-F238E27FC236}">
                <a16:creationId xmlns:a16="http://schemas.microsoft.com/office/drawing/2014/main" id="{A619D8AF-6D77-216C-A1D2-9357FBCD1E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8" b="2088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219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Rectangle 112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266" name="Picture 2" descr="May be an image of nature">
            <a:extLst>
              <a:ext uri="{FF2B5EF4-FFF2-40B4-BE49-F238E27FC236}">
                <a16:creationId xmlns:a16="http://schemas.microsoft.com/office/drawing/2014/main" id="{D51325CB-5769-8E84-7D63-967A171169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63" b="1005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3295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ED2E0-1FAC-BBE6-773B-B1DF81DE0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bunch of grapes on a vine&#10;&#10;Description automatically generated">
            <a:extLst>
              <a:ext uri="{FF2B5EF4-FFF2-40B4-BE49-F238E27FC236}">
                <a16:creationId xmlns:a16="http://schemas.microsoft.com/office/drawing/2014/main" id="{A8D71CF3-DCFB-BF5A-F281-DC20FB2D2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94999" cy="6858000"/>
          </a:xfrm>
        </p:spPr>
      </p:pic>
    </p:spTree>
    <p:extLst>
      <p:ext uri="{BB962C8B-B14F-4D97-AF65-F5344CB8AC3E}">
        <p14:creationId xmlns:p14="http://schemas.microsoft.com/office/powerpoint/2010/main" val="2783161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1229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290" name="Picture 2" descr="May be an image of nature">
            <a:extLst>
              <a:ext uri="{FF2B5EF4-FFF2-40B4-BE49-F238E27FC236}">
                <a16:creationId xmlns:a16="http://schemas.microsoft.com/office/drawing/2014/main" id="{30C7233A-A77A-BB60-A859-134217C04D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568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9" name="Rectangle 133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3314" name="Picture 2" descr="May be an image of food">
            <a:extLst>
              <a:ext uri="{FF2B5EF4-FFF2-40B4-BE49-F238E27FC236}">
                <a16:creationId xmlns:a16="http://schemas.microsoft.com/office/drawing/2014/main" id="{811195E4-5B54-3274-3423-CDDD99BD9A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05" b="2601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414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4338" name="Picture 2" descr="May be an image of food">
            <a:extLst>
              <a:ext uri="{FF2B5EF4-FFF2-40B4-BE49-F238E27FC236}">
                <a16:creationId xmlns:a16="http://schemas.microsoft.com/office/drawing/2014/main" id="{EB3C77A8-ED43-746F-6C49-C560255374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-1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5255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7" name="Rectangle 1536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5362" name="Picture 2" descr="May be an image of nature">
            <a:extLst>
              <a:ext uri="{FF2B5EF4-FFF2-40B4-BE49-F238E27FC236}">
                <a16:creationId xmlns:a16="http://schemas.microsoft.com/office/drawing/2014/main" id="{6BA3873B-B4E7-9C30-32A4-BCC3488924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5" r="1" b="3634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6205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1" name="Rectangle 1639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6386" name="Picture 2" descr="No photo description available.">
            <a:extLst>
              <a:ext uri="{FF2B5EF4-FFF2-40B4-BE49-F238E27FC236}">
                <a16:creationId xmlns:a16="http://schemas.microsoft.com/office/drawing/2014/main" id="{085785E1-4EBC-5234-B68D-83479F1C06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62" r="1" b="39104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6162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5" name="Rectangle 174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7410" name="Picture 2" descr="May be an image of fruit">
            <a:extLst>
              <a:ext uri="{FF2B5EF4-FFF2-40B4-BE49-F238E27FC236}">
                <a16:creationId xmlns:a16="http://schemas.microsoft.com/office/drawing/2014/main" id="{7FABFAC8-FCA6-2DBB-ACAD-497F97E492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66" b="459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9716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Rectangle 2048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0482" name="Picture 2" descr="May be an image of food">
            <a:extLst>
              <a:ext uri="{FF2B5EF4-FFF2-40B4-BE49-F238E27FC236}">
                <a16:creationId xmlns:a16="http://schemas.microsoft.com/office/drawing/2014/main" id="{6A5EE773-4A9D-C39A-886E-19EEE925BE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56" b="33105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195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BF37-BF31-6390-A900-CCA52477B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grass, outdoor, field, plant&#10;&#10;Description automatically generated">
            <a:extLst>
              <a:ext uri="{FF2B5EF4-FFF2-40B4-BE49-F238E27FC236}">
                <a16:creationId xmlns:a16="http://schemas.microsoft.com/office/drawing/2014/main" id="{4A4DE0CA-5879-4E7D-73CE-154D1BA34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640"/>
            <a:ext cx="12192000" cy="6903640"/>
          </a:xfrm>
        </p:spPr>
      </p:pic>
    </p:spTree>
    <p:extLst>
      <p:ext uri="{BB962C8B-B14F-4D97-AF65-F5344CB8AC3E}">
        <p14:creationId xmlns:p14="http://schemas.microsoft.com/office/powerpoint/2010/main" val="3005022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098" name="Picture 2" descr="May be an image of food">
            <a:extLst>
              <a:ext uri="{FF2B5EF4-FFF2-40B4-BE49-F238E27FC236}">
                <a16:creationId xmlns:a16="http://schemas.microsoft.com/office/drawing/2014/main" id="{50826C3B-C7F5-9115-866F-C396757703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98" b="1001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5864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512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122" name="Picture 2" descr="No photo description available.">
            <a:extLst>
              <a:ext uri="{FF2B5EF4-FFF2-40B4-BE49-F238E27FC236}">
                <a16:creationId xmlns:a16="http://schemas.microsoft.com/office/drawing/2014/main" id="{4470A714-4037-2A69-43BA-3AFF730A42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3" r="10631"/>
          <a:stretch/>
        </p:blipFill>
        <p:spPr bwMode="auto">
          <a:xfrm rot="5400000">
            <a:off x="2667641" y="-2666359"/>
            <a:ext cx="6856718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522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urple cauliflower in a leafy plant&#10;&#10;Description automatically generated">
            <a:extLst>
              <a:ext uri="{FF2B5EF4-FFF2-40B4-BE49-F238E27FC236}">
                <a16:creationId xmlns:a16="http://schemas.microsoft.com/office/drawing/2014/main" id="{225797A9-4731-7D4F-B674-B2148A02B6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9401" y="-3898107"/>
            <a:ext cx="9296402" cy="12395204"/>
          </a:xfrm>
        </p:spPr>
      </p:pic>
    </p:spTree>
    <p:extLst>
      <p:ext uri="{BB962C8B-B14F-4D97-AF65-F5344CB8AC3E}">
        <p14:creationId xmlns:p14="http://schemas.microsoft.com/office/powerpoint/2010/main" val="2547373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grass, sky, outdoor, field&#10;&#10;Description automatically generated">
            <a:extLst>
              <a:ext uri="{FF2B5EF4-FFF2-40B4-BE49-F238E27FC236}">
                <a16:creationId xmlns:a16="http://schemas.microsoft.com/office/drawing/2014/main" id="{F002112B-81CE-21BA-CBA8-8EE239AEE4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9" b="239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413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picture containing fruit, arranged, different, fresh&#10;&#10;Description automatically generated">
            <a:extLst>
              <a:ext uri="{FF2B5EF4-FFF2-40B4-BE49-F238E27FC236}">
                <a16:creationId xmlns:a16="http://schemas.microsoft.com/office/drawing/2014/main" id="{EDDF3197-1513-B505-1577-5B9127652F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6" b="1442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367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lose-up of some leaves&#10;&#10;Description automatically generated with low confidence">
            <a:extLst>
              <a:ext uri="{FF2B5EF4-FFF2-40B4-BE49-F238E27FC236}">
                <a16:creationId xmlns:a16="http://schemas.microsoft.com/office/drawing/2014/main" id="{2D0E8FAC-DD12-14E0-10CF-A68141C10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7" b="1960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91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146" name="Picture 2" descr="May be an image of food">
            <a:extLst>
              <a:ext uri="{FF2B5EF4-FFF2-40B4-BE49-F238E27FC236}">
                <a16:creationId xmlns:a16="http://schemas.microsoft.com/office/drawing/2014/main" id="{7F3B04F9-38ED-0F72-AD7C-665AA866B3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14"/>
          <a:stretch/>
        </p:blipFill>
        <p:spPr bwMode="auto">
          <a:xfrm rot="16200000">
            <a:off x="2667641" y="-2666359"/>
            <a:ext cx="6856718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485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tractor in a field&#10;&#10;Description automatically generated with medium confidence">
            <a:extLst>
              <a:ext uri="{FF2B5EF4-FFF2-40B4-BE49-F238E27FC236}">
                <a16:creationId xmlns:a16="http://schemas.microsoft.com/office/drawing/2014/main" id="{E43BEE99-2147-935E-74DB-9BD6BC123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354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le of green apples&#10;&#10;Description automatically generated">
            <a:extLst>
              <a:ext uri="{FF2B5EF4-FFF2-40B4-BE49-F238E27FC236}">
                <a16:creationId xmlns:a16="http://schemas.microsoft.com/office/drawing/2014/main" id="{2B9A87EE-6EA8-918C-0F72-458993140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12861" y="-2305846"/>
            <a:ext cx="9324976" cy="12433303"/>
          </a:xfrm>
        </p:spPr>
      </p:pic>
    </p:spTree>
    <p:extLst>
      <p:ext uri="{BB962C8B-B14F-4D97-AF65-F5344CB8AC3E}">
        <p14:creationId xmlns:p14="http://schemas.microsoft.com/office/powerpoint/2010/main" val="3888966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olorful gourds&#10;&#10;Description automatically generated">
            <a:extLst>
              <a:ext uri="{FF2B5EF4-FFF2-40B4-BE49-F238E27FC236}">
                <a16:creationId xmlns:a16="http://schemas.microsoft.com/office/drawing/2014/main" id="{4EDDDC5B-E4BF-E450-DFD1-33E61768B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3" y="-2488408"/>
            <a:ext cx="9144000" cy="12192003"/>
          </a:xfrm>
        </p:spPr>
      </p:pic>
    </p:spTree>
    <p:extLst>
      <p:ext uri="{BB962C8B-B14F-4D97-AF65-F5344CB8AC3E}">
        <p14:creationId xmlns:p14="http://schemas.microsoft.com/office/powerpoint/2010/main" val="20015244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black berries&#10;&#10;Description automatically generated">
            <a:extLst>
              <a:ext uri="{FF2B5EF4-FFF2-40B4-BE49-F238E27FC236}">
                <a16:creationId xmlns:a16="http://schemas.microsoft.com/office/drawing/2014/main" id="{552C4900-5C65-AF2B-31C8-E50DB3391E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24001" y="-2057400"/>
            <a:ext cx="9143999" cy="1219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929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3176C-7E42-8F55-D6E3-62945B311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 descr="A group of pumpkins on a table&#10;&#10;Description automatically generated">
            <a:extLst>
              <a:ext uri="{FF2B5EF4-FFF2-40B4-BE49-F238E27FC236}">
                <a16:creationId xmlns:a16="http://schemas.microsoft.com/office/drawing/2014/main" id="{56373ED2-7A2D-9631-115E-F704A3DE5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24000" y="-1993000"/>
            <a:ext cx="9144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51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5" name="Rectangle 717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170" name="Picture 2" descr="May be an image of outdoors">
            <a:extLst>
              <a:ext uri="{FF2B5EF4-FFF2-40B4-BE49-F238E27FC236}">
                <a16:creationId xmlns:a16="http://schemas.microsoft.com/office/drawing/2014/main" id="{F651EB58-2A1B-C2BE-7F4D-7C663CC66D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7" b="14157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102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0</Words>
  <Application>Microsoft Office PowerPoint</Application>
  <PresentationFormat>Widescreen</PresentationFormat>
  <Paragraphs>0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fiona walton</dc:creator>
  <cp:lastModifiedBy>Jacqueline Ryan</cp:lastModifiedBy>
  <cp:revision>24</cp:revision>
  <dcterms:created xsi:type="dcterms:W3CDTF">2022-09-19T19:38:08Z</dcterms:created>
  <dcterms:modified xsi:type="dcterms:W3CDTF">2023-09-20T10:06:55Z</dcterms:modified>
</cp:coreProperties>
</file>