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presProps.xml" ContentType="application/vnd.openxmlformats-officedocument.presentationml.presProp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</p:sldIdLst>
  <p:sldSz cx="11339513" cy="7559675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79400" y="402120"/>
            <a:ext cx="9780480" cy="146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779400" y="2012400"/>
            <a:ext cx="978048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779400" y="4518000"/>
            <a:ext cx="978048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779400" y="402120"/>
            <a:ext cx="9780480" cy="146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779400" y="2012400"/>
            <a:ext cx="477252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790960" y="2012400"/>
            <a:ext cx="477252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779400" y="4518000"/>
            <a:ext cx="477252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790960" y="4518000"/>
            <a:ext cx="477252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79400" y="402120"/>
            <a:ext cx="9780480" cy="146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779400" y="2012400"/>
            <a:ext cx="314892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086000" y="2012400"/>
            <a:ext cx="314892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392960" y="2012400"/>
            <a:ext cx="314892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779400" y="4518000"/>
            <a:ext cx="314892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086000" y="4518000"/>
            <a:ext cx="314892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392960" y="4518000"/>
            <a:ext cx="314892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79400" y="402120"/>
            <a:ext cx="9780480" cy="146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779400" y="2012400"/>
            <a:ext cx="9780480" cy="479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79400" y="402120"/>
            <a:ext cx="9780480" cy="146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779400" y="2012400"/>
            <a:ext cx="9780480" cy="479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79400" y="402120"/>
            <a:ext cx="9780480" cy="146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779400" y="2012400"/>
            <a:ext cx="4772520" cy="479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790960" y="2012400"/>
            <a:ext cx="4772520" cy="479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79400" y="402120"/>
            <a:ext cx="9780480" cy="146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9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779400" y="402120"/>
            <a:ext cx="9780480" cy="6773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79400" y="402120"/>
            <a:ext cx="9780480" cy="146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779400" y="2012400"/>
            <a:ext cx="477252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790960" y="2012400"/>
            <a:ext cx="4772520" cy="479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779400" y="4518000"/>
            <a:ext cx="477252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79400" y="402120"/>
            <a:ext cx="9780480" cy="146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779400" y="2012400"/>
            <a:ext cx="4772520" cy="479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790960" y="2012400"/>
            <a:ext cx="477252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790960" y="4518000"/>
            <a:ext cx="477252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79400" y="402120"/>
            <a:ext cx="9780480" cy="146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9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779400" y="2012400"/>
            <a:ext cx="477252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790960" y="2012400"/>
            <a:ext cx="477252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779400" y="4518000"/>
            <a:ext cx="9780480" cy="22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09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779400" y="402120"/>
            <a:ext cx="9780480" cy="1460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779400" y="2012400"/>
            <a:ext cx="9780480" cy="4796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ffffff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ffffff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779400" y="7007040"/>
            <a:ext cx="2551320" cy="402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1E5F0412-D8F2-4678-88CA-D5B8814AD46B}" type="datetime">
              <a:rPr b="0" lang="en-GB" sz="1200" spc="-1" strike="noStrike">
                <a:solidFill>
                  <a:srgbClr val="ffffff"/>
                </a:solidFill>
                <a:latin typeface="Calibri"/>
              </a:rPr>
              <a:t>12/11/21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55880" y="7007040"/>
            <a:ext cx="3826800" cy="402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008560" y="7007040"/>
            <a:ext cx="2551320" cy="402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71DD4BF-C3E4-478E-9E28-D1403B95234A}" type="slidenum">
              <a:rPr b="0" lang="en-GB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70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2" name="Picture 2" descr=""/>
          <p:cNvPicPr/>
          <p:nvPr/>
        </p:nvPicPr>
        <p:blipFill>
          <a:blip r:embed="rId1"/>
          <a:srcRect l="0" t="30083" r="9089" b="15977"/>
          <a:stretch/>
        </p:blipFill>
        <p:spPr>
          <a:xfrm>
            <a:off x="332640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43" name="Rectangle 72"/>
          <p:cNvSpPr/>
          <p:nvPr/>
        </p:nvSpPr>
        <p:spPr>
          <a:xfrm>
            <a:off x="360" y="0"/>
            <a:ext cx="907452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44880" y="1280160"/>
            <a:ext cx="3197520" cy="12394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88000"/>
          </a:bodyPr>
          <a:p>
            <a:pPr>
              <a:lnSpc>
                <a:spcPct val="90000"/>
              </a:lnSpc>
            </a:pPr>
            <a:r>
              <a:rPr b="1" lang="en-US" sz="3600" spc="-1" strike="noStrike">
                <a:solidFill>
                  <a:srgbClr val="ffffff"/>
                </a:solidFill>
                <a:latin typeface="Calibri Light"/>
              </a:rPr>
              <a:t>Christians &amp; Sheffield Schools</a:t>
            </a:r>
            <a:endParaRPr b="0" lang="en-US" sz="3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5" name="Rectangle 74"/>
          <p:cNvSpPr/>
          <p:nvPr/>
        </p:nvSpPr>
        <p:spPr>
          <a:xfrm rot="5400000">
            <a:off x="610200" y="714600"/>
            <a:ext cx="80280" cy="510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Rectangle 76"/>
          <p:cNvSpPr/>
          <p:nvPr/>
        </p:nvSpPr>
        <p:spPr>
          <a:xfrm>
            <a:off x="398160" y="2693160"/>
            <a:ext cx="306972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344880" y="2995920"/>
            <a:ext cx="3198240" cy="35352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GB" sz="2800" spc="-1" strike="noStrike">
                <a:solidFill>
                  <a:srgbClr val="ffffff"/>
                </a:solidFill>
                <a:latin typeface="Calibri"/>
              </a:rPr>
              <a:t>The vision of CaSS is to encourage, resource and enable Christians to serve schools. These prayer cards were produced to celebrate CaSS’ 35</a:t>
            </a:r>
            <a:r>
              <a:rPr b="0" lang="en-GB" sz="2800" spc="-1" strike="noStrike" baseline="30000">
                <a:solidFill>
                  <a:srgbClr val="ffffff"/>
                </a:solidFill>
                <a:latin typeface="Calibri"/>
              </a:rPr>
              <a:t>th</a:t>
            </a:r>
            <a:r>
              <a:rPr b="0" lang="en-GB" sz="2800" spc="-1" strike="noStrike">
                <a:solidFill>
                  <a:srgbClr val="ffffff"/>
                </a:solidFill>
                <a:latin typeface="Calibri"/>
              </a:rPr>
              <a:t> anniversary.</a:t>
            </a:r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GB" sz="2800" spc="-1" strike="noStrike">
                <a:solidFill>
                  <a:srgbClr val="ffffff"/>
                </a:solidFill>
                <a:latin typeface="Calibri"/>
              </a:rPr>
              <a:t>www.cass-su.org.uk</a:t>
            </a:r>
            <a:endParaRPr b="0" lang="en-US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70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7" name="Picture 2" descr=""/>
          <p:cNvPicPr/>
          <p:nvPr/>
        </p:nvPicPr>
        <p:blipFill>
          <a:blip r:embed="rId1"/>
          <a:srcRect l="0" t="0" r="13815" b="9092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98" name="Rectangle 72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christian unions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0" name="Rectangle 74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" name="Rectangle 76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9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3" name="Content Placeholder 4" descr="A picture containing indoor, toy, table, computer&#10;&#10;Description automatically generated"/>
          <p:cNvPicPr/>
          <p:nvPr/>
        </p:nvPicPr>
        <p:blipFill>
          <a:blip r:embed="rId1"/>
          <a:srcRect l="0" t="7841" r="9091" b="24015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104" name="Rectangle 11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religious education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6" name="Rectangle 13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7" name="Rectangle 15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70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9" name="Picture 2" descr=""/>
          <p:cNvPicPr/>
          <p:nvPr/>
        </p:nvPicPr>
        <p:blipFill>
          <a:blip r:embed="rId1"/>
          <a:srcRect l="0" t="9089" r="13815" b="0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110" name="Rectangle 72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loss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2" name="Rectangle 74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" name="Rectangle 76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9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5" name="Content Placeholder 4" descr="A picture containing drawing&#10;&#10;Description automatically generated"/>
          <p:cNvPicPr/>
          <p:nvPr/>
        </p:nvPicPr>
        <p:blipFill>
          <a:blip r:embed="rId1"/>
          <a:srcRect l="0" t="0" r="17839" b="9089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116" name="Rectangle 11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chaplains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8" name="Rectangle 13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9" name="Rectangle 15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 70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1" name="Picture 2" descr=""/>
          <p:cNvPicPr/>
          <p:nvPr/>
        </p:nvPicPr>
        <p:blipFill>
          <a:blip r:embed="rId1"/>
          <a:srcRect l="0" t="9090" r="23295" b="0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122" name="Rectangle 72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values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4" name="Rectangle 74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5" name="Rectangle 76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9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7" name="Content Placeholder 4" descr="A colorful kite&#10;&#10;Description automatically generated"/>
          <p:cNvPicPr/>
          <p:nvPr/>
        </p:nvPicPr>
        <p:blipFill>
          <a:blip r:embed="rId1"/>
          <a:srcRect l="0" t="9092" r="13819" b="0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128" name="Rectangle 11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opportunities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0" name="Rectangle 13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" name="Rectangle 15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70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3" name="Picture 2" descr=""/>
          <p:cNvPicPr/>
          <p:nvPr/>
        </p:nvPicPr>
        <p:blipFill>
          <a:blip r:embed="rId1"/>
          <a:srcRect l="0" t="1926" r="13815" b="7165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134" name="Rectangle 72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additional needs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6" name="Rectangle 74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7" name="Rectangle 76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70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9" name="Picture 2" descr="A person wearing a blue hat&#10;&#10;Description automatically generated"/>
          <p:cNvPicPr/>
          <p:nvPr/>
        </p:nvPicPr>
        <p:blipFill>
          <a:blip r:embed="rId1"/>
          <a:srcRect l="0" t="4241" r="13815" b="4850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140" name="Rectangle 72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festivals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2" name="Rectangle 74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3" name="Rectangle 76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9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5" name="Content Placeholder 4" descr="A picture containing sitting, food, oranges, table&#10;&#10;Description automatically generated"/>
          <p:cNvPicPr/>
          <p:nvPr/>
        </p:nvPicPr>
        <p:blipFill>
          <a:blip r:embed="rId1"/>
          <a:srcRect l="7002" t="9092" r="38156" b="0"/>
          <a:stretch/>
        </p:blipFill>
        <p:spPr>
          <a:xfrm rot="5400000">
            <a:off x="3528720" y="-251280"/>
            <a:ext cx="7559640" cy="8062200"/>
          </a:xfrm>
          <a:prstGeom prst="rect">
            <a:avLst/>
          </a:prstGeom>
          <a:ln w="0">
            <a:noFill/>
          </a:ln>
        </p:spPr>
      </p:pic>
      <p:sp>
        <p:nvSpPr>
          <p:cNvPr id="146" name="Rectangle 11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/>
            <a:endParaRPr b="0" lang="en-GB" sz="1800" spc="-1" strike="noStrike">
              <a:latin typeface="Arial"/>
            </a:endParaRPr>
          </a:p>
          <a:p>
            <a:pPr algn="ctr"/>
            <a:endParaRPr b="0" lang="en-GB" sz="1800" spc="-1" strike="noStrike">
              <a:latin typeface="Arial"/>
            </a:endParaRPr>
          </a:p>
        </p:txBody>
      </p:sp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lunch time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8" name="Rectangle 13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" name="Rectangle 15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9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1" name="Content Placeholder 4" descr="A picture containing text&#10;&#10;Description automatically generated"/>
          <p:cNvPicPr/>
          <p:nvPr/>
        </p:nvPicPr>
        <p:blipFill>
          <a:blip r:embed="rId1"/>
          <a:srcRect l="0" t="9092" r="29906" b="0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152" name="Rectangle 11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internet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4" name="Rectangle 13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5" name="Rectangle 15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9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" name="Content Placeholder 4" descr="A close up of a fence&#10;&#10;Description automatically generated"/>
          <p:cNvPicPr/>
          <p:nvPr/>
        </p:nvPicPr>
        <p:blipFill>
          <a:blip r:embed="rId1"/>
          <a:srcRect l="0" t="12783" r="9090" b="2852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50" name="Rectangle 11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head teachers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" name="Rectangle 13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" name="Rectangle 15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9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7" name="Content Placeholder 4" descr="A close up of a brick wall&#10;&#10;Description automatically generated"/>
          <p:cNvPicPr/>
          <p:nvPr/>
        </p:nvPicPr>
        <p:blipFill>
          <a:blip r:embed="rId1"/>
          <a:srcRect l="0" t="26087" r="9092" b="19976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158" name="Rectangle 11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families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0" name="Rectangle 13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1" name="Rectangle 15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70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3" name="Picture 2" descr="A person sitting on a chair&#10;&#10;Description automatically generated"/>
          <p:cNvPicPr/>
          <p:nvPr/>
        </p:nvPicPr>
        <p:blipFill>
          <a:blip r:embed="rId1"/>
          <a:srcRect l="0" t="0" r="13817" b="9090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164" name="Rectangle 72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learning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6" name="Rectangle 74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7" name="Rectangle 76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9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9" name="Content Placeholder 4" descr="A close up of a necklace&#10;&#10;Description automatically generated"/>
          <p:cNvPicPr/>
          <p:nvPr/>
        </p:nvPicPr>
        <p:blipFill>
          <a:blip r:embed="rId1"/>
          <a:srcRect l="0" t="7171" r="13819" b="1916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170" name="Rectangle 11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thanksgiving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2" name="Rectangle 13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3" name="Rectangle 15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9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5" name="Content Placeholder 4" descr="A close up of a sign&#10;&#10;Description automatically generated"/>
          <p:cNvPicPr/>
          <p:nvPr/>
        </p:nvPicPr>
        <p:blipFill>
          <a:blip r:embed="rId1"/>
          <a:srcRect l="0" t="3150" r="10661" b="5941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176" name="Rectangle 11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mentoring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8" name="Rectangle 13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9" name="Rectangle 15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9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1" name="Picture 4" descr="A close up of a piece of paper&#10;&#10;Description automatically generated"/>
          <p:cNvPicPr/>
          <p:nvPr/>
        </p:nvPicPr>
        <p:blipFill>
          <a:blip r:embed="rId1"/>
          <a:srcRect l="0" t="3152" r="13818" b="5938"/>
          <a:stretch/>
        </p:blipFill>
        <p:spPr>
          <a:xfrm>
            <a:off x="3276360" y="0"/>
            <a:ext cx="8063280" cy="7559640"/>
          </a:xfrm>
          <a:prstGeom prst="rect">
            <a:avLst/>
          </a:prstGeom>
          <a:ln w="0">
            <a:noFill/>
          </a:ln>
        </p:spPr>
      </p:pic>
      <p:sp>
        <p:nvSpPr>
          <p:cNvPr id="182" name="Rectangle 11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poverty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4" name="Rectangle 13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Rectangle 15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8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7" name="Content Placeholder 4" descr="A picture containing group, different, bunch, many&#10;&#10;Description automatically generated"/>
          <p:cNvPicPr/>
          <p:nvPr/>
        </p:nvPicPr>
        <p:blipFill>
          <a:blip r:embed="rId1"/>
          <a:srcRect l="0" t="9089" r="13818" b="0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188" name="Rectangle 10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safety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0" name="Rectangle 12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1" name="Rectangle 14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70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3" name="Picture 2" descr=""/>
          <p:cNvPicPr/>
          <p:nvPr/>
        </p:nvPicPr>
        <p:blipFill>
          <a:blip r:embed="rId1"/>
          <a:srcRect l="0" t="0" r="13817" b="9090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194" name="Rectangle 72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rest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6" name="Rectangle 74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7" name="Rectangle 76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 9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9" name="Content Placeholder 4" descr="A room filled with furniture and a book shelf&#10;&#10;Description automatically generated"/>
          <p:cNvPicPr/>
          <p:nvPr/>
        </p:nvPicPr>
        <p:blipFill>
          <a:blip r:embed="rId1"/>
          <a:srcRect l="0" t="0" r="11236" b="9095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200" name="Rectangle 11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classrooms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2" name="Rectangle 13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" name="Rectangle 15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 10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5" name="Content Placeholder 4" descr="A tattoo on his arm&#10;&#10;Description automatically generated"/>
          <p:cNvPicPr/>
          <p:nvPr/>
        </p:nvPicPr>
        <p:blipFill>
          <a:blip r:embed="rId1"/>
          <a:srcRect l="0" t="7726" r="13817" b="1370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206" name="Rectangle 12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harm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8" name="Rectangle 14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Rectangle 16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ctangle 13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1" name="Content Placeholder 8" descr="A picture containing photo, clock, refrigerator, small&#10;&#10;Description automatically generated"/>
          <p:cNvPicPr/>
          <p:nvPr/>
        </p:nvPicPr>
        <p:blipFill>
          <a:blip r:embed="rId1"/>
          <a:srcRect l="0" t="0" r="18417" b="9089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212" name="Rectangle 15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church visits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4" name="Rectangle 17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5" name="Rectangle 19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9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5" name="Content Placeholder 4" descr="A sign in front of a tree&#10;&#10;Description automatically generated"/>
          <p:cNvPicPr/>
          <p:nvPr/>
        </p:nvPicPr>
        <p:blipFill>
          <a:blip r:embed="rId1"/>
          <a:srcRect l="0" t="31362" r="9092" b="14697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56" name="Rectangle 11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teachers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8" name="Rectangle 13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" name="Rectangle 15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70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7" name="Picture 2" descr="20mph zones could be enforced outside all Shropshire schools | Shropshire  Star"/>
          <p:cNvPicPr/>
          <p:nvPr/>
        </p:nvPicPr>
        <p:blipFill>
          <a:blip r:embed="rId1"/>
          <a:srcRect l="0" t="5080" r="13818" b="4006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218" name="Rectangle 72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crossing patrols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0" name="Rectangle 74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1" name="Rectangle 76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 9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3" name="Content Placeholder 4" descr="A picture containing indoor, wooden, sitting, organ&#10;&#10;Description automatically generated"/>
          <p:cNvPicPr/>
          <p:nvPr/>
        </p:nvPicPr>
        <p:blipFill>
          <a:blip r:embed="rId1"/>
          <a:srcRect l="5657" t="5501" r="27154" b="0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224" name="Rectangle 11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listening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6" name="Rectangle 13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Rectangle 15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9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9" name="Picture 4" descr="A close up of a rock&#10;&#10;Description automatically generated"/>
          <p:cNvPicPr/>
          <p:nvPr/>
        </p:nvPicPr>
        <p:blipFill>
          <a:blip r:embed="rId1"/>
          <a:srcRect l="0" t="33583" r="9092" b="12476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230" name="Rectangle 11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 Light"/>
              </a:rPr>
              <a:t>encouragement</a:t>
            </a:r>
            <a:endParaRPr b="0" lang="en-US" sz="4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2" name="Rectangle 13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3" name="Rectangle 15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8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5" name="Picture 2" descr="Background pattern&#10;&#10;Description automatically generated"/>
          <p:cNvPicPr/>
          <p:nvPr/>
        </p:nvPicPr>
        <p:blipFill>
          <a:blip r:embed="rId1"/>
          <a:srcRect l="0" t="9090" r="13817" b="0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236" name="Rectangle 10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community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8" name="Rectangle 12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9" name="Rectangle 14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 9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1" name="Content Placeholder 4" descr="A close up of a mask&#10;&#10;Description automatically generated"/>
          <p:cNvPicPr/>
          <p:nvPr/>
        </p:nvPicPr>
        <p:blipFill>
          <a:blip r:embed="rId1"/>
          <a:srcRect l="2299" t="9089" r="36224" b="0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242" name="Rectangle 11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mental health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4" name="Rectangle 13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5" name="Rectangle 15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9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7" name="Content Placeholder 4" descr=""/>
          <p:cNvPicPr/>
          <p:nvPr/>
        </p:nvPicPr>
        <p:blipFill>
          <a:blip r:embed="rId1"/>
          <a:srcRect l="0" t="9092" r="13819" b="0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248" name="Rectangle 11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friendships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0" name="Rectangle 13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1" name="Rectangle 15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Rectangle 33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3" name="Content Placeholder 4" descr="A picture containing text&#10;&#10;Description automatically generated"/>
          <p:cNvPicPr/>
          <p:nvPr/>
        </p:nvPicPr>
        <p:blipFill>
          <a:blip r:embed="rId1"/>
          <a:srcRect l="0" t="21020" r="9092" b="25043"/>
          <a:stretch/>
        </p:blipFill>
        <p:spPr>
          <a:xfrm>
            <a:off x="3276360" y="0"/>
            <a:ext cx="8063280" cy="755964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35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br/>
            <a:br/>
            <a:br/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faith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6" name="Rectangle 37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7" name="Rectangle 39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0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4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ectangle 45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9" name="Freeform: Shape 47"/>
          <p:cNvSpPr/>
          <p:nvPr/>
        </p:nvSpPr>
        <p:spPr>
          <a:xfrm>
            <a:off x="1036440" y="0"/>
            <a:ext cx="9266400" cy="7559640"/>
          </a:xfrm>
          <a:custGeom>
            <a:avLst/>
            <a:gdLst/>
            <a:ahLst/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rgbClr val="efefef"/>
            </a:solidFill>
          </a:ln>
          <a:effectLst>
            <a:outerShdw algn="ctr" blurRad="139680" rotWithShape="0" sx="102000" sy="10200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0" name="Freeform: Shape 49"/>
          <p:cNvSpPr/>
          <p:nvPr/>
        </p:nvSpPr>
        <p:spPr>
          <a:xfrm>
            <a:off x="1043280" y="0"/>
            <a:ext cx="9253080" cy="7559640"/>
          </a:xfrm>
          <a:custGeom>
            <a:avLst/>
            <a:gdLst/>
            <a:ahLst/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1417320" y="306720"/>
            <a:ext cx="8504640" cy="4943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3400" spc="-1" strike="noStrike">
                <a:solidFill>
                  <a:srgbClr val="ffffff"/>
                </a:solidFill>
                <a:latin typeface="Calibri Light"/>
              </a:rPr>
              <a:t>The Word became flesh and blood,</a:t>
            </a:r>
            <a:br/>
            <a:r>
              <a:rPr b="0" lang="en-US" sz="3400" spc="-1" strike="noStrike">
                <a:solidFill>
                  <a:srgbClr val="ffffff"/>
                </a:solidFill>
                <a:latin typeface="Calibri Light"/>
              </a:rPr>
              <a:t>and moved into the neighbourhood.</a:t>
            </a:r>
            <a:br/>
            <a:r>
              <a:rPr b="0" lang="en-US" sz="3400" spc="-1" strike="noStrike">
                <a:solidFill>
                  <a:srgbClr val="ffffff"/>
                </a:solidFill>
                <a:latin typeface="Calibri Light"/>
              </a:rPr>
              <a:t>John 1:14</a:t>
            </a:r>
            <a:br/>
            <a:r>
              <a:rPr b="0" lang="en-US" sz="3400" spc="-1" strike="noStrike">
                <a:solidFill>
                  <a:srgbClr val="ffffff"/>
                </a:solidFill>
                <a:latin typeface="Calibri Light"/>
              </a:rPr>
              <a:t>(The Message)</a:t>
            </a:r>
            <a:br/>
            <a:br/>
            <a:endParaRPr b="0" lang="en-US" sz="3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2" name="Rectangle 51"/>
          <p:cNvSpPr/>
          <p:nvPr/>
        </p:nvSpPr>
        <p:spPr>
          <a:xfrm>
            <a:off x="3458520" y="6090120"/>
            <a:ext cx="4422240" cy="29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3" name="Picture 3" descr="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3618720" y="3476880"/>
            <a:ext cx="4101480" cy="2523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9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1" name="Content Placeholder 4" descr=""/>
          <p:cNvPicPr/>
          <p:nvPr/>
        </p:nvPicPr>
        <p:blipFill>
          <a:blip r:embed="rId1"/>
          <a:srcRect l="0" t="6012" r="35362" b="3080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11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support staff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4" name="Rectangle 13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" name="Rectangle 15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9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7" name="Content Placeholder 4" descr="A close up of a logo&#10;&#10;Description automatically generated"/>
          <p:cNvPicPr/>
          <p:nvPr/>
        </p:nvPicPr>
        <p:blipFill>
          <a:blip r:embed="rId1"/>
          <a:srcRect l="0" t="9092" r="13819" b="0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68" name="Rectangle 11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pupils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0" name="Rectangle 13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" name="Rectangle 15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0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3" name="Picture 2" descr=""/>
          <p:cNvPicPr/>
          <p:nvPr/>
        </p:nvPicPr>
        <p:blipFill>
          <a:blip r:embed="rId1"/>
          <a:srcRect l="0" t="4149" r="13817" b="4943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74" name="Rectangle 72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governors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6" name="Rectangle 74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7" name="Rectangle 76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10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9" name="Content Placeholder 5" descr=""/>
          <p:cNvPicPr/>
          <p:nvPr/>
        </p:nvPicPr>
        <p:blipFill>
          <a:blip r:embed="rId1"/>
          <a:srcRect l="0" t="33453" r="9092" b="12606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80" name="Rectangle 12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transition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2" name="Rectangle 14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" name="Rectangle 16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9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5" name="Content Placeholder 4" descr="A basket full of clothes&#10;&#10;Description automatically generated"/>
          <p:cNvPicPr/>
          <p:nvPr/>
        </p:nvPicPr>
        <p:blipFill>
          <a:blip r:embed="rId1"/>
          <a:srcRect l="3874" t="0" r="36245" b="2318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86" name="Rectangle 11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collective worship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8" name="Rectangle 13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" name="Rectangle 15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70"/>
          <p:cNvSpPr/>
          <p:nvPr/>
        </p:nvSpPr>
        <p:spPr>
          <a:xfrm>
            <a:off x="0" y="0"/>
            <a:ext cx="11339640" cy="755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Picture 2" descr=""/>
          <p:cNvPicPr/>
          <p:nvPr/>
        </p:nvPicPr>
        <p:blipFill>
          <a:blip r:embed="rId1"/>
          <a:srcRect l="0" t="258" r="13817" b="8831"/>
          <a:stretch/>
        </p:blipFill>
        <p:spPr>
          <a:xfrm>
            <a:off x="3276720" y="0"/>
            <a:ext cx="8062200" cy="7559640"/>
          </a:xfrm>
          <a:prstGeom prst="rect">
            <a:avLst/>
          </a:prstGeom>
          <a:ln w="0">
            <a:noFill/>
          </a:ln>
        </p:spPr>
      </p:pic>
      <p:sp>
        <p:nvSpPr>
          <p:cNvPr id="92" name="Rectangle 72"/>
          <p:cNvSpPr/>
          <p:nvPr/>
        </p:nvSpPr>
        <p:spPr>
          <a:xfrm>
            <a:off x="360" y="0"/>
            <a:ext cx="8686080" cy="7559640"/>
          </a:xfrm>
          <a:prstGeom prst="rect">
            <a:avLst/>
          </a:prstGeom>
          <a:gradFill rotWithShape="0">
            <a:gsLst>
              <a:gs pos="4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44600" y="1237320"/>
            <a:ext cx="3741840" cy="35316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ffffff"/>
                </a:solidFill>
                <a:latin typeface="Calibri Light"/>
              </a:rPr>
              <a:t>prayer</a:t>
            </a:r>
            <a:endParaRPr b="0" lang="en-US" sz="4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4" name="Rectangle 74"/>
          <p:cNvSpPr/>
          <p:nvPr/>
        </p:nvSpPr>
        <p:spPr>
          <a:xfrm rot="5400000">
            <a:off x="694080" y="442440"/>
            <a:ext cx="160920" cy="654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" name="Rectangle 76"/>
          <p:cNvSpPr/>
          <p:nvPr/>
        </p:nvSpPr>
        <p:spPr>
          <a:xfrm>
            <a:off x="447120" y="5011920"/>
            <a:ext cx="3699360" cy="198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Application>LibreOffice/7.2.1.2$Windows_X86_64 LibreOffice_project/87b77fad49947c1441b67c559c339af8f3517e22</Application>
  <AppVersion>15.0000</AppVersion>
  <Words>111</Words>
  <Paragraphs>39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2020-11-05T17:30:06Z</dcterms:created>
  <dc:creator>fiona walton</dc:creator>
  <dc:description/>
  <dc:language>en-GB</dc:language>
  <cp:lastModifiedBy/>
  <dcterms:modified xsi:type="dcterms:W3CDTF">2021-11-12T19:02:07Z</dcterms:modified>
  <cp:revision>12</cp:revision>
  <dc:subject/>
  <dc:title>CaSS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37</vt:i4>
  </property>
</Properties>
</file>